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2T10:35:18.831"/>
    </inkml:context>
    <inkml:brush xml:id="br0">
      <inkml:brushProperty name="width" value="0.03969" units="cm"/>
      <inkml:brushProperty name="height" value="0.07938" units="cm"/>
      <inkml:brushProperty name="color" value="#C00000"/>
      <inkml:brushProperty name="tip" value="rectangle"/>
      <inkml:brushProperty name="rasterOp" value="maskPen"/>
      <inkml:brushProperty name="fitToCurve" value="1"/>
    </inkml:brush>
  </inkml:definitions>
  <inkml:trace contextRef="#ctx0" brushRef="#br0">3701 852 0,'0'-24'15,"0"0"1,0 0 0,0 0-16,0-24 15,0 24 16,0 1 1,0-1-17,-24 0-15,24 0 47,-24 0-31,24 0-1,-24 0 1,0 24-16,24-24 16,-24 0-1,0 0 17,24 0-32,-24 0 31,0 24-31,24-24 15,-24 24 1,24-24-16,-24 24 16,24-24-16,-24 24 15,0-24 1,0 0 0,-47 0-16,-1 0 15,48 0-15,-24 0 16,0 0-1,-24-24-15,0 24 16,48 24-16,0-24 16,0 24-16,0 0 0,0 0 15,0 0 1,-24-24-16,24 24 16,0 0-1,0 0 1,1-23-1,-1 23 1,0 0 0,0 0-16,-24 0 15,-24 0-15,-48 0 16,72 0 0,24 0-16,-24 0 15,0 0-15,0 0 16,-24 0-16,25 0 15,23 0 1,-24 0 0,24 0-1,-24 0-15,-24 0 16,24 0-16,24 0 16,0 23-16,-48-23 0,0 0 15,0 0 1,-23 0-16,47 0 15,0 0-15,24 0 16,0 0-16,-48 0 16,24 0-16,24 0 15,-24 0-15,24 0 16,-24 0-16,0 24 16,24-24-16,-48 0 15,48 24-15,-47-24 16,23 24-16,0-24 15,24 0 1,-24 24 0,0-24-16,24 24 15,0-24 1,0 0-16,-24 0 0,48 24 31,-24-24-31,0 0 16,0 0-1,24 24-15,-24-24 16,-24 24-16,24 0 16,0-24-1,0 24 1,0 0-16,-23-24 31,23 24-15,0-24-1,0 24-15,0-24 32,24 24 30,0 0-46,-24 0 15,24 0 0,0 0 1,0 0-17,0 0 1,-24-24-16,24 24 15,0 0 1,0 0-16,0 0 16,0 0-1,0 0 1,0-1-16,0 1 16,0 24-1,0-24 1,0 0-1,0 0 1,0 0 0,0 0-1,0 0 1,0 0-16,0 0 31,0 0-31,0 0 16,24 0-1,-24 0-15,0 0 16,0 0 0,24-24-16,-24 24 15,24-24-15,-24 24 16,24 24 0,0 0-1,0-24 1,-1 0 15,-23-1-15,24 1-16,0-24 31,-24 24-31,24-24 16,0 24-1,0-24 1,0 0-16,0 24 15,0 0-15,24-24 16,-24 24-16,0 0 16,24-24-16,-24 24 15,0 0-15,0-24 16,0 0 0,0 0-16,0 0 15,-24 24-15,24-24 16,0 0-1,0 24-15,24-24 16,-24 0-16,-1 0 16,1 0-16,0 0 15,48 24-15,-48-24 16,24 0-16,-24 0 16,0 0-16,24 0 15,-24 0-15,-24 24 16,24-24-16,0 0 15,0 0 1,0 0-16,0 0 16,0 0-16,0 0 15,0 0 1,0 0-16,48 0 0,-49 0 0,1 0 16,24 0-1,0 0-15,24 0 16,-24 0-16,-24 0 31,0 0-31,0 0 16,24 0-16,-24 0 15,0 0-15,0 0 16,0 0 0,0 0-16,0 0 15,0-24-15,0 24 16,0 0-16,24 0 15,-25-24-15,25 24 16,-24 0-16,48-24 16,-48 24-16,0 0 15,24 0-15,-24 0 16,0 0-16,0 0 16,0 0-1,-24-24 1,24 24-16,0 0 31,24 0 0,0-24-15,-24 24 0,24 0-16,-24 0 15,23 0-15,1 0 16,-24-24-16,24 24 15,-24 0 1,0 0 0,0 0-16,0 0 31,-24-24-15,24 24-1,0 0 1,0-24-16,0 24 15,24 0 1,-48-24-16,24 24 16,0 0-16,0 0 15,0-24-15,0 0 32,0 24-32,0 0 15,0 0 16,-24-24-31,24 24 16,0 0-16,0-24 16,-1 24-1,1 0 1,0 0 0,-24-23-1,0-1 1,24 24-16,0 0 15,-24-24 17,24 24-32,0 0 31,-24-24 0,24 24-31,-24-24 16,24 24-1,-24-24 1,24 0 0,0 24 15,-24-24 0,24 24-15,-24-24 15,0 0-15,0 0 15,24 24-15,-24-24 15,0 0-16,24 0 1,-24 0 31,24 24-16,-24-24-15,0 0 15,0 0 0,0 0-15,0 0 15,0 0 16,0 0 0,0 0-31,0 0 46,0 0-15,0 0 15,0 1-46,0-1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2T10:35:37.860"/>
    </inkml:context>
    <inkml:brush xml:id="br0">
      <inkml:brushProperty name="width" value="0.03969" units="cm"/>
      <inkml:brushProperty name="height" value="0.07938" units="cm"/>
      <inkml:brushProperty name="color" value="#C0000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2T10:46:22.846"/>
    </inkml:context>
    <inkml:brush xml:id="br0">
      <inkml:brushProperty name="width" value="0.03969" units="cm"/>
      <inkml:brushProperty name="height" value="0.07938" units="cm"/>
      <inkml:brushProperty name="color" value="#C00000"/>
      <inkml:brushProperty name="tip" value="rectangle"/>
      <inkml:brushProperty name="rasterOp" value="maskPen"/>
      <inkml:brushProperty name="fitToCurve" value="1"/>
    </inkml:brush>
  </inkml:definitions>
  <inkml:trace contextRef="#ctx0" brushRef="#br0">5340 712 0,'0'-37'172,"0"0"-156,-37 0-1,0 37 1,37-36-16,-37 36 16,-36-37-16,36 0 15,0 37-15,0-37 16,1 0 0,-1 37-1,0-36 1,0 36-1,-37 0-15,38-37 16,-1 37-16,-37-37 16,37 37-1,1-37 1,-1 37-16,0 0 16,0 0-1,0 0 1,-36-37-16,36 37 15,0 0-15,0 0 16,0 0-16,-36 0 16,-1 0-1,37 0 1,-36 0 0,36 0-16,-73-36 15,73 36 1,0-37-16,0 37 15,0 0-15,0 0 16,1 0-16,-1 0 16,0 0-16,0 0 31,0 0-31,1 0 16,-75 0-16,38-37 15,-1 37-15,37 0 16,-37 0-1,38 0 1,-1-37 0,0 37-16,0 0 15,0 0 1,1 0 0,-1 0-16,0 0 31,0 0-16,-36 0 1,36 0 0,-37 0-1,-36-37 1,36 37-16,37 0 16,0 0-16,1 0 15,-1-37-15,0 37 31,0 0 1,0 0-1,1 0-15,-1 0-1,0 0 1,0 0-1,0 0-15,1 0 16,-38 0-16,37 0 16,0 0-1,-36 0-15,36 0 16,0 0 15,-37 0-15,1 0-16,36 0 15,0 0 48,0 0-16,1 0-32,-1 37 1,-37-37-16,37 0 16,0 0-16,1 0 15,-1 0 1,0 0 31,0 0-32,0 0 1,37 37-16,-36-37 16,-1 0-16,-37 0 15,37 0 1,-36 0-16,36 37 16,0-37-16,0 0 31,0 37 0,1-37-15,-1 0-16,0 0 31,37 37-15,-37-37-16,-36 0 46,73 36-30,0 1-16,-37-37 16,0 0-1,37 37 1,-37-37-16,0 0 16,37 37-16,-36-37 15,-1 0 1,37 37-1,0-1 48,-37-36-16,37 37-47,-37 0 47,37 0-16,0 0-15,0-1-1,0 1 16,0 0 16,0 0-15,0 0-1,0-1 16,0 1 0,0 0-32,0 0 32,0 0 0,37-37-47,-37 37 31,0-1-31,37-36 16,-37 37-1,37-37 1,-37 37-16,36 37 16,1-74-1,0 36 1,-37 1 0,37-37-16,-37 37 31,37-37 0,-1 0-15,-36 37-16,37-37 31,-37 37 0,37-37-15,0 36 31,0 1-47,-1-37 15,-36 37 1,74-37-16,-37 0 16,-37 37-1,37-37 1,0 37 31,-1-37-32,-36 37 1,37-37-16,0 0 31,-37 36-15,37-36-16,0 0 15,-1 0 17,1 37-1,0-37-31,0 0 16,0 0-1,-37 37 1,36-37-1,1 0 1,0 37-16,0-37 16,0 0-1,0 0-15,-1 0 16,-36 37-16,74-37 16,-37 0-1,0 0-15,-1 36 16,1-36-1,0 0 1,-37 37 0,37-37-16,0 0 15,-1 0 1,1 0 0,0 0-16,0 0 15,0 0 1,0 0-1,-1 0 1,1 0 0,0 0-1,0 0-15,36 0 16,-36 0-16,37 0 16,-37 0-16,73 0 15,-73 0-15,0 37 16,0-37-1,-1 0 1,1 0 15,0 0-15,0 0 0,0 0-16,-1 0 15,1 0-15,0 0 16,0 0-1,0 0 1,-1 0 0,1 0 15,0 0 31,-37-37-30,37 37-17,0 0-15,-1-37 16,1 37-16,37 0 16,-37 0-16,0 0 15,-1 0 1,-36-36-1,37 36 1,0-37 15,0 37-15,0 0-16,-1 0 16,1 0 15,-37-37 0,37 37 0,0 0-15,0 0-16,-1 0 31,1 0 79,0 0-64,0 0-46,0 0 16,0 0 0,-1 0-1,1 0-15,37 0 16,-37 0-16,-1 0 16,1 0-1,0 0-15,0 0 78,36 0-62,38 0 0,-74 0-1,0 0-15,-1 0 16,1 0-1,0 0 48,0 0-32,0 0-15,-1 0-1,1 0-15,0 0 16,0 0-16,0 0 16,-1 0 62,1 0-47,0 0-15,0 0-1,-37-37 1,37 37 15,0-37-15,-1 1-1,1 36-15,37 0 16,-74-37 0,37 37-16,-37-37 31,36 37-15,-36-37 30,37 37-30,-37-37 15,0 0 16,37 37-47,-37-36 16,0-1-16,37 0 31,-37 0 0,0 0 47,37 37-62,-37-36 0,0-1-1,36 37-15,-36-37 32,0 0-17,0 0 16,0 1-31,0-1 32,37 37-17,-37-37 1,0 0 31,0 0-32,0 0 32,0 1 63,0-1-63,0 0-32,0 0 48,-37 0 234,1 37-282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1:47:19.352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32D7207A-7DA8-4EA3-AF9A-439566598A98}" emma:medium="tactile" emma:mode="ink">
          <msink:context xmlns:msink="http://schemas.microsoft.com/ink/2010/main" type="inkDrawing" rotatedBoundingBox="11641,3744 14791,14036 13676,14377 10527,4085" semanticType="callout" shapeName="Other">
            <msink:sourceLink direction="with" ref="{470C2705-E8D7-43B4-96DB-CA9C69509B00}"/>
          </msink:context>
        </emma:interpretation>
      </emma:emma>
    </inkml:annotationXML>
    <inkml:trace contextRef="#ctx0" brushRef="#br0">0 0 0,'37'0'171,"-37"37"-155,0 0 0,37-37-1,0 37 1,-1-37-16,1 37 31,0-1-15,0 1-1,-37 0-15,37-37 0,0 37 16,-1 0-16,-36 0 16,74-1-1,-37 38-15,0-74 16,-37 74-16,110-38 16,-110 1-16,74 0 15,-38 0-15,38 36 16,-37-36-16,0 0 15,36 37-15,-36-1 16,37 1-16,-37-74 16,-1 37-16,-36 0 15,37-37-15,-37 36 16,0 1-16,37-37 16,0 74-16,-37-37 15,37-1-15,36 75 16,-36-38-16,0-36 15,-37 37-15,37-74 32,0 74-32,-37-38 0,73 112 0,-36-112 31,0 75-15,0-74-16,-37-1 15,0 1-15,0 0 16,73 37-16,-73-1 15,0-36-15,37 0 16,0 37-16,0 36 16,-1-36-16,1-38 15,-37 1-15,0 0 0,37 37 16,0-1-16,-37-36 16,73 37-16,-36 73 15,-37-73-15,37-1 16,0-73-16,-37 74 15,0-1 1,37 38-16,36 36 0,-36-73 16,-37 73-16,74-37 31,-74-73-31,73 37 0,-73 0 0,0-1 16,0-36-16,0 0 15,37 73-15,-37-73 16,0 0-16,37 73 15,-37-36-15,0 36 16,37-73-16,-37 0 16,0 0-1,0 0-15,37-1 16,-37 1 15,0 0-15,0 0-16,0 36 15,0-36 1,36 37 0,-36-37-16,37 73 15,-37-73-15,0 37 16,37-1 0,-37-36-16,0 73 15,0-36-15,37-37 16,-37 36-16,0-36 15,37 37-15,-37-37 0,0 0 0,0-1 16,0 1 15,0 0-31,0 0 16,37 36-16,-37-36 16,36 0-16,-36 73 15,0-36-15,37 73 16,0-36-16,0-38 15,0 75-15,36-75 16,-73 1-16,0-37 0,0 0 16,0-1-16,37 1 15,-37 0 1,0 0 15,37-37-15,-37 73-1,0-36 1,0 37-16,0 36 16,37-36-16,-37-37 15,0 0-15,36 36 16,-36 1 0,0-37-1,0-1-15,37 1 16,-37 0-16,0 0 15,0 0 1,37-37-16,-37 36 16,0 38-16,0 0 15,0-38 1,37 1-16,-37 0 16,0 0-1,0 0 1,0 0-16,0-1 15,0 1 1,0 0-16,0 0 16,0 0-1,0-1 17,0 1-17,0 0-15,37 0 16,-37 0-1,0-1 17,0 1-32,0 0 31,0 0-15,0 0-16,0 0 15,0-1 1,0 1-1,0 0-15,0 0 16,0 0 15,37-37 16,-37 36-16,0 1-15,0 0 15,0 0-15,0 36 0,0-36-1,0 0 1,0 0-16,0 0 15,0 0 1,0-1 0,0 1-1,0 0 1,0 0 31,0 0-16,0-1 32,0 1-17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1:47:25.450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70C2705-E8D7-43B4-96DB-CA9C69509B00}" emma:medium="tactile" emma:mode="ink">
          <msink:context xmlns:msink="http://schemas.microsoft.com/ink/2010/main" type="inkDrawing" rotatedBoundingBox="14317,13165 14347,14313 13867,14325 13838,13178" shapeName="Other">
            <msink:destinationLink direction="with" ref="{32D7207A-7DA8-4EA3-AF9A-439566598A98}"/>
          </msink:context>
        </emma:interpretation>
      </emma:emma>
    </inkml:annotationXML>
    <inkml:trace contextRef="#ctx0" brushRef="#br0">0 0 0,'0'37'266,"0"-1"-251,37-36 1,-37 37-16,0 37 16,37-37-1,-37 0 17,0-1-32,37 1 31,-37 0-16,0 37 1,0-38 0,0 1-1,37 0 1,-37 0 0,0 0-1,36-37 1,-36 36-16,0 38 31,0-37-15,0 0-16,0 0 15,0 36-15,37-73 16,-37 37 0,0 0-16,0 0 62,0-1-46,0 1 15,0 0 16,37-37 109,0 0-62,0-37-32,-37 0-46,0 1-16,0-1 16,0-37-1,0 1 1,0 36-16,0-37 15,0 37-15,0 0 16,36 1-16,-36-1 16,0 0-1,0 0-15,0 0 16,0 1 0,0-1 15,0 0-16,0 0 17,0 0-1,0 1 0,37-1-31,0 0 16,-37 0 15,0 0-15,37 37-16,-37-37 15,0 1 1,0 72 421,0 1-343,-37-37-94,0 37 31,0-37 110,1 0 15,-38-37-93,37 37-32,0 0-31,37 37 406,0 0-390,0 0 0,0 0-16,0-1 15,37 1-15,-37 0 16,0 0-16,0 0 31,0-1 0,0 1-15,37-37 15,-37 37 16,0 0 16,0 0-17,37-37-46,-37 36 16,0 1 15,0 0 16,37-37-47,-37 37 16,0 0 15,36-37 0,1 0-15,0 0-16,-37-37 31,0 0 0,0 0-31,0 0 16,0 1 0,0-1-16,0 0 15,0 0 1,0 0 15,-37 37 0,37-36-15,-37 36 31,1 0 94,36-37-95,-37 37-46,37-37 16,-37 37-16,37-37 31,0 0 1,0 1-1,0-1 0,0 0 250,37 37-109,-37 37 47,0 0-219,0 36 16,0-36-1,0 0-15,-37 0 16,37-1-16,0 1 15,0 0 1,0 0-16,0 0 31,0-1-15,0 1 15,0 0-15,0 0-1,0 0 17,0 0-17,0-1 1,0 1 31,0 0-16,0 0 16,0 0-31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1:47:29.183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2773FAF-0BA8-4F38-BC6E-AB401A0EE27F}" emma:medium="tactile" emma:mode="ink">
          <msink:context xmlns:msink="http://schemas.microsoft.com/ink/2010/main" type="inkDrawing" rotatedBoundingBox="10784,14245 15226,14615 14993,17411 10551,17042" semanticType="enclosure" shapeName="Other"/>
        </emma:interpretation>
      </emma:emma>
    </inkml:annotationXML>
    <inkml:trace contextRef="#ctx0" brushRef="#br0">4435 994 0,'0'-37'94,"0"0"-78,-37-37-1,0 37 1,-37-36 15,1-1-15,36 37-16,0 37 15,0-36-15,37-1 16,-36 37 0,-38-74-16,37 74 0,0-37 15,-36 1-15,-38 36 16,38-37-16,-1 37 16,37-37-16,0 37 15,-147 0-15,148-37 31,-38 37-31,0 0 32,37 0-32,1 0 15,-1-37-15,0 37 16,-37-36-16,38 36 16,-1-37-16,-37 37 15,1 0 1,-1 0-16,0-37 15,1 0-15,36 37 16,0 0-16,0 0 16,0 0-16,-36-37 15,-1 37-15,37-37 16,-36 37-16,36 0 16,-74 0-16,75 0 15,-1-36-15,-37 36 16,37 0-16,1 0 31,-1 0-31,0 0 16,-37 0-1,1 0 1,-1 36-16,37-36 16,-73 0-16,-1 0 15,38 0-15,-1 37 16,37-37-1,1 37-15,-38-37 16,74 37 0,-74-37-16,38 37 31,-1 0-31,-37-1 16,37-36-1,37 37 1,-73 0-1,36 0-15,0 0 0,-37-1 16,1 1-16,-1 0 16,37 0-16,1 0 15,-1-37-15,0 36 16,0-36 15,37 37 16,0 0-47,-37 0 16,37 0-16,0-1 15,0 1 1,0 0-16,0 37 16,0-37-1,0 36 1,0-36-16,0 0 15,0 36-15,0-36 16,0 0-16,0 0 16,37 0-1,-37 73-15,37-36 16,-37-37 0,37-37-16,-37 36 15,0 1-15,37 0 16,-37 0 15,36-37-31,-36 37 16,37-1-16,0 1 15,0 37 1,0-74-16,-1 73 16,1-36-16,0 0 31,37 0-31,-74 0 15,36-37-15,1 37 16,37 36-16,73 1 16,-147-37-16,37-37 15,0 36-15,0-36 16,-1 37-16,1-37 16,0 37-1,0 0-15,0-37 0,-1 0 16,1 37-16,0-37 15,37 36 1,-37 1-16,110 0 16,-37-37-16,1 37 15,-75 0-15,1-37 16,37 37-16,-1-1 16,1-36-16,-37 0 15,0 37-15,36-37 16,-36 0-1,0 0 17,0 0-32,0-37 15,36 37 1,-36 0-16,37 0 16,36 0-16,-36-36 15,36 36-15,-36 0 0,36-37 16,1 37-16,-75 0 31,1 0-31,0-37 16,-37 0-1,37 37 1,0-37 0,0 0-1,-1 37 1,1-73-1,0 73 1,37 0-16,-38-37 16,1 37-16,0-37 15,0 37-15,36-37 0,-36 1 16,0-38-16,37 74 16,-37-37-1,-1 37-15,-36-37 16,0 1-1,37-1 1,-37 0-16,0 0 16,37 37-16,-37-37 31,37 37-31,-37-37 0,37-36 47,-37 36-32,0 0-15,36 0 16,-36 1 0,37-1-1,0 0 1,-37 0 0,37 0 15,-37 1-16,37 36 1,-37-74 0,0 37 15,0 0-15,36 0-16,1 1 15,-37-1 1,0 0-1,37 37 1,-37-37 0,0 0-16,37 1 47,-37-1-16,0 0 31,0 0-46,37 37 0,-37-37-1,0 1 16,36-1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1:47:36.827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E2C1FCB-00C6-4934-898D-98383955E792}" emma:medium="tactile" emma:mode="ink">
          <msink:context xmlns:msink="http://schemas.microsoft.com/ink/2010/main" type="inkDrawing" rotatedBoundingBox="9192,7768 23226,6841 23266,7443 9232,8369" semanticType="callout" shapeName="Other">
            <msink:sourceLink direction="with" ref="{47E06435-FBB9-43AE-877E-0AF07E37A35C}"/>
          </msink:context>
        </emma:interpretation>
      </emma:emma>
    </inkml:annotationXML>
    <inkml:trace contextRef="#ctx0" brushRef="#br0">0 1068 0,'110'0'172,"38"0"-172,-1 0 15,-73 0-15,73 0 16,-37 0-16,37 0 15,-36 0-15,-37 0 16,-1 0 0,1 0-16,-1 0 15,1 0-15,-37 0 0,184 0 16,-184-37-16,110 37 16,-37 0-16,-36 0 15,-1 0-15,1-37 16,-37 37-16,37 0 15,-1 0 1,1 0-16,-37 0 16,36 0-1,-36 0 1,0 0 0,0 0-1,-1 0-15,75 0 16,-37 0-1,36 0-15,-73 0 16,36 0-16,1 0 16,-37 0-16,36 0 15,-36 0-15,0 0 0,37 0 16,-1 0 0,-36 0-16,0 0 15,37 0-15,-38 0 16,38 0-16,0 0 15,-38 0 1,75 0-16,-38 0 0,1 0 16,73 0-16,-73 0 15,73 0-15,-36 0 16,-38 0 0,38 0-16,-38 0 15,38 0-15,-74 0 16,36 0-16,38 0 15,-38 0-15,75 0 16,36 0-16,-74 0 16,37 0-16,-36 0 15,36 0-15,37 0 16,-74 0-16,-36 0 16,0 0-16,-1 0 15,1 0-15,0 0 0,36 0 16,0 0-1,1 0-15,36 0 16,-110 0-16,37 0 16,73 0-16,-110 0 15,73 0-15,-73 0 16,36 0-16,148-37 16,-110 37-16,-1 0 15,-36 0 1,36 0-16,37 0 15,-73 0-15,-37 0 16,73-36-16,-73 36 16,110 0-16,-36 0 15,-38 0 1,1-37-16,73 0 16,-36 37-16,-38 0 15,-36 0-15,0 0 16,73-37-16,-36 37 15,0-37-15,-1 37 16,-36 0 0,74 0-16,36-37 0,-74 37 0,-36 0 15,37-36-15,-37 36 16,147-37-16,-37 0 16,0 37-16,-110 0 31,37 0-31,36 0 15,-36 0-15,36-37 0,37 37 16,-73 0-16,73-37 16,-73 37-1,36-36-15,-36 36 16,36-37 0,-36 37-16,0-37 15,-38 37-15,38 0 16,0-37-16,-37 37 31,-1 0-15,1 0-1,0 0-15,0 0 32,-37-37-32,37 37 15,-1 0 16,1 0-31,0-36 16,37 36 0,-38 0-16,1 0 15,0 0 1,0 0-16,0 0 31,0-37-31,36 0 0,38 37 16,-75 0-16,1 0 15,37 0-15,-1-37 16,1 37 0,-37 0-16,0-37 15,-1 37-15,1-36 32,0 36-1,0-37 0,0 37-15,0 0-1,-37-37 1,36 37 0,1-37-16,0 37 15,0 0 1,0-37-1,-1 37 1,1 0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1:47:45.152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7E06435-FBB9-43AE-877E-0AF07E37A35C}" emma:medium="tactile" emma:mode="ink">
          <msink:context xmlns:msink="http://schemas.microsoft.com/ink/2010/main" type="inkDrawing" rotatedBoundingBox="21213,5917 27281,5669 27344,7218 21276,7466" hotPoints="26870,5609 26995,6811 21771,7356 21645,6154" semanticType="enclosure" shapeName="Rectangle">
            <msink:destinationLink direction="with" ref="{1E2C1FCB-00C6-4934-898D-98383955E792}"/>
          </msink:context>
        </emma:interpretation>
      </emma:emma>
    </inkml:annotationXML>
    <inkml:trace contextRef="#ctx0" brushRef="#br0">42 358 0,'37'0'32,"0"0"-17,0-36 1,-1 36 15,1 0-15,0-37-1,0 37-15,37 0 16,-38 0-16,1 0 16,74-37-16,-38 37 15,-36-37 1,0 37-1,0 0 1,-1 0 0,38 0-1,-37 0-15,0 0 16,36 0-16,-36 0 16,37 0-16,36 0 15,-73 0-15,0 0 16,0 0-16,36 0 15,-36 0 1,0 0 15,0 0-15,-1 0 0,1 0-16,37 0 15,-37 0-15,110 0 16,-73 0-16,-38 0 15,38 0-15,-37 0 16,0 0-16,-1 0 16,1 0-1,0 0-15,37 0 16,-37 0 0,36 0-1,-36 0-15,37 0 16,-38 0-16,75 0 15,-1 0 1,-36 0-16,0 0 16,-38 0-1,1 0-15,0 0 16,0 0 0,0 0-16,-1 0 31,1 0-31,0 0 15,73 0-15,-36 0 16,-37 0-16,0 0 16,0 0-16,36 0 15,-36 0 1,0 0 15,0 0-15,-1 0-1,1 0 1,0 0-16,0 0 16,0 0-16,-1 0 15,38 0 1,-37 0-16,0 0 16,-1 0-1,38 0-15,-37 0 16,0 0-16,0 0 15,-1 0-15,1 0 32,0 0-32,0 0 31,0 0-15,-1 0-1,1 0-15,0 0 16,0 0-16,0 0 15,-1 0 1,1 0 0,0 0-16,0 0 31,0 0-15,36 0-1,75 0 1,-112 0-16,1 0 15,0 0-15,0 0 47,0 0-15,-1 0-32,38 0 15,0 0-15,-37 0 16,-1 0-16,38 0 15,-37 0-15,0 0 16,-1 0 15,-36 37 16,37-37-16,-37 37-15,74 0-16,36-1 16,-110 1-16,37-37 15,-37 37-15,37-37 47,-37 37-31,0 0 15,0-1-15,37 1-16,0 0 31,-37 0-31,0 0 16,0 0-1,0-1-15,36-36 16,-36 37-16,0 0 15,0 0 1,0 0 0,0-1-1,0 1-15,0 0 16,0 0 15,0 0-15,0-1-1,0 1-15,-36-37 32,36 37-32,-37-37 0,37 37 31,0 0-15,-37-37-16,37 37 15,-37-37-15,37 36 16,-37-36-1,0 0 1,1 37 0,-1 0-1,0-37-15,0 0 16,0 0-16,1 37 16,-1-37-16,-37 0 15,37 0-15,1 0 16,-38 0-1,-37 0-15,-36 0 0,74 0 16,-38 0-16,38 0 16,-1 0-16,0 0 15,37 0-15,1 0 16,-1 0-16,-37 0 16,-36 0-16,73 0 31,0 0-31,-36 0 15,-1 0-15,37 0 16,0 0-16,0 0 16,1 0-16,-1 0 15,0 0-15,-37-37 0,1 37 16,-38 0-16,75 0 16,-38 0-1,0 0-15,38-37 0,-1 37 16,0 0-16,-37 0 15,1 0 1,36-37-16,0 37 16,0 0-16,-36 0 31,-1 0-31,0-36 16,1 36-16,36 0 15,0 0 1,0 0-16,0 0 15,37-37-15,-73 37 16,36 0-16,-37 0 16,38 0-16,-38 0 15,-36-37-15,73 37 16,-37 0-16,37 0 16,0-37-16,-36 37 15,-1 0-15,37 0 16,1-37-16,-38 37 15,37 0 1,0 0 15,37-37-31,-36 37 16,-1 0-16,-37 0 16,37 0-16,0 0 15,1 0 1,-1 0-16,0 0 15,0 0 1,0 0 0,1 0-16,-1 0 15,0 0 1,0 0-16,0 0 16,1 0-1,-1 0 1,0 0-1,0 0 1,0 0 15,1 0-15,-1 0-16,0 0 47,0-36-32,-37 36 1,38 0-16,-38 0 16,37 0-16,-36 0 15,-1 0-15,37 0 16,0 0-16,1 0 16,-1-37 15,0 37 16,0 0-47,0 0 15,-36-37 1,36 37 0,0 0-16,0 0 31,37-37 78,0 0-31,0 1-46,-37-1-17,37 0 16,0 0 1,0 0-17,0 1 17,0-1-17,0 0 16,0 0 32,0 0 31,0 0-47,0 1-1,37 36-30,-37-37-16,0 0 16,37 37 15,-37-37 110</inkml:trace>
    <inkml:trace contextRef="#ctx0" brushRef="#br0" timeOffset="-5100.303">594 1352 0,'37'0'78,"0"0"-78,0 0 16,0 0-16,-1 0 15,1 0 1,0 0-16,0 0 15,0 0 1,0 0 0,-1 0-1,1 0 1,0 0-16,0 0 31,0 0-31,-1 0 16,75 0-16,-74 0 15,36 0-15,-36 0 16,0 0-16,0 0 31,-1 0-15,1 0 0,0 0-16,0 0 15,37 0-15,-38 0 16,38-36-1,-37 36 1,0 0 15,-1-37-15,1 37-16,0 0 16,-37-37-16,37 37 15,0 0-15,-1 0 16,1 0-1,-37-37 1,37 37 0,0 0-1,-37-37 1,37 37 0,-74 0 249,0 0-249,0 0-1,0 0 1,1 37-16,-38-37 16,37 37-16,0-37 15,1 0 1,36 37 0,-37-37-1,0 0 1,0 0-1,0 0 1,1 37 0,-1-37-16,0 36 15,0-36 1,0 0 0,0 0-1,1 37 1,-1-37 15,-37 37-15,37-37 15,1 0-31,-1 37 16,0-37-1,0 0 1,37 37-1,-37-37 1,1 0-16,-1 36 31,0-36-31,0 0 16,0 37 0,37 0-16,-36-37 15,-1 37 1,0 0-1,0-37 1,0 36 15,37 1-15,0-74 359,0 1-344,0-1 0,0 0-31,0 0 16,0 0 31,0 1 0,0-1-16,-37 0 110,37 0-126,0 0 32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21-01-25T12:44:50.474"/>
    </inkml:context>
    <inkml:brush xml:id="br0">
      <inkml:brushProperty name="width" value="0.03969" units="cm"/>
      <inkml:brushProperty name="height" value="0.07938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2225 531 0,'0'-36'62,"0"-1"-62,0 0 63,-37 0-48,1 37-15,36-37 16,-74 1-16,37-1 15,0 37 48,37-37-63,-36 37 16,-1-37 15,0 37-16,0 0 1,0 0-16,-36 0 16,73-37-16,-37 37 15,-37 0-15,37 0 16,-36 0-16,-1-37 16,37 37-16,-36-36 15,36 36 1,0 0-16,0 0 0,1 0 0,-38-37 15,37 37-15,0 0 16,0 0-16,37-37 16,-36 37-1,-1 0 17,0 0-17,0 0 1,-36 0-16,-1 0 15,37 0-15,0 0 16,1 0 0,-1 0-16,0 0 15,0 0-15,0 0 16,0 0 15,1 0 0,36 37-15,-37 0 0,0-37-1,0 36-15,0 1 32,1 0-17,-1 0 16,37 0-15,-37-37 0,37 37 15,0-1-15,0 1 15,0 0-16,-37 0 1,0 0-16,37 73 0,0-73 16,-36 0-1,36-1 1,0 1 0,0 0-1,0 0 16,0 0-15,0 0 0,0-1-1,0 1 1,0 0-16,0 0 16,0 36-1,0-36-15,0 37 16,0-37-16,0-1 15,0 1 1,36-37-16,-36 37 0,37 0 31,-37 0-15,0-1 0,37-36 15,-37 37-31,37 0 31,-37 0-31,37 0 16,-1-37-1,1 37 1,0-1-16,0 1 16,36 0-16,38 0 15,-74 36-15,73-73 16,-73 0-16,0 74 15,73-74-15,-36 37 32,-1-37-32,-36 37 0,74-1 0,-74-36 31,-1 0-31,38 0 16,0 0-16,-38 0 15,38 0-15,-37 37 16,0-37-16,-1 0 15,1 0 1,0 0 15,-37-37 1,37 37-17,0 0 1,0-36-1,-1 36-15,38 0 16,-74-37 0,37 37-16,-37-37 15,37 37-15,-37-37 32,36 37-17,1 0-15,-37-37 31,37 37-31,-37-36 47,37-1-47,-37 0 32,37 37-32,-1-37 15,-36 0 1,0 1-16,37 36 15,-37-37 1,37 37-16,-37-37 16,0 0-1,37 0 1,0 37 0,-37-37-16,36 1 15,-36-1 1,0 0-1,37 37 1,-37-37 0,0 0-1,0 1-15,0-1 32,37 0-17,-37 0 1,0 0-1,0 1 17,0-1 15,0 0 31,0 0 15,0 0-46,0 1-15,0-1 14,0 0-46,-37 37 16,37-37 0,0 0 15,-37-36-15,37 36-1,0 0 1,-36 0-1,36 0 17,-37 37-32,37-36 0,0-1 47,-37 37 265,37-37-265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94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1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3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2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46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5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6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1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9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115A1B-17C9-44AB-87D4-E5107BBD29C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E238D2C-E1B9-42A5-B0FC-FA8E3A859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hyperlink" Target="http://kas.ranepa.ru/ka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10.emf"/><Relationship Id="rId4" Type="http://schemas.openxmlformats.org/officeDocument/2006/relationships/image" Target="../media/image6.emf"/><Relationship Id="rId9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336" y="159026"/>
            <a:ext cx="9859992" cy="669897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АКАДЕМИЯ НАРОДНОГО ХОЗЯЙСТВА И ГОСУДАРСТВЕННОЙ СЛУЖБЫ ПРИ ПРЕЗИДЕНТЕ РОССИЙСКОЙ ФЕДЕРАЦИИ»</a:t>
            </a:r>
            <a:endParaRPr lang="ru-RU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МНОГОУРОВНЕВОГО ПРОФЕССИОНАЛЬНОГО ОБРАЗОВАНИЯ</a:t>
            </a:r>
          </a:p>
          <a:p>
            <a:endParaRPr lang="ru-RU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КАС. </a:t>
            </a:r>
            <a:endParaRPr lang="ru-RU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«Обеспеченность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программ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>
              <a:spcBef>
                <a:spcPts val="0"/>
              </a:spcBef>
            </a:pP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</a:p>
          <a:p>
            <a:pPr algn="r"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кабинетом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КМПО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М.М.</a:t>
            </a:r>
          </a:p>
          <a:p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3" y="2420192"/>
            <a:ext cx="11993217" cy="2244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«Программное обеспечение»: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добавляется из справочника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84" y="265043"/>
            <a:ext cx="6904382" cy="215514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98783" y="265043"/>
            <a:ext cx="12026347" cy="2155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«Материально-техническое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добавляется из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справочника МТО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8784" y="4664765"/>
            <a:ext cx="12264886" cy="3147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«Аудиторный фонд»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Информация добавляется из справочника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2928730"/>
            <a:ext cx="11781183" cy="17360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5173303"/>
            <a:ext cx="11781183" cy="149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6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388" y="516836"/>
            <a:ext cx="6221664" cy="4068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«Учебно-методическое обеспечение»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«Учебная литература»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добавляется из справочника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«Электронные ресурсы»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добавляется из справочника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«Подписки на ЭБС»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добавляется из справочника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«Литература, рекомендованная преподавателем»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преподаватель вносит рекомендуемые им учебники, периодические издания, Интернет-ресурсы.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37" y="344558"/>
            <a:ext cx="5315692" cy="20938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296" y="4770783"/>
            <a:ext cx="3916232" cy="18655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36" y="2610678"/>
            <a:ext cx="5315692" cy="19745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8" y="4770783"/>
            <a:ext cx="7654486" cy="186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035" y="185530"/>
            <a:ext cx="11767930" cy="6374296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«Компетенции»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компетенций подгружается автоматически из учебного плана.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освоения»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коду раздела / темы в котором формируется компетенция и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раз сколько результатов обучения (знания, умения, практический опыт) формируют компетенцию.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«Наименование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освоения компетенции»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наименованию раздела / темы в котором формируется компетенция и повторяется столько раз сколько результатов обучения (знания, умения, практический опыт) формируют компетенцию.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«ОТФ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(общая трудовая функция / трудовая функция)» заполняется при наличии профессионального стандарта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знаниям, умениям и практическому опыту формируемому при изучении раздела / темы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3640346"/>
            <a:ext cx="11781183" cy="310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6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357809"/>
            <a:ext cx="11569147" cy="5382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«Содержание и структура»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«Предварительно изучаемые дисциплины»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те дисциплины учебного плана, которые являются базовыми для формирования знаний и умений по изучаемой дисциплине.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1948069"/>
            <a:ext cx="11569146" cy="405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9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304" y="119268"/>
            <a:ext cx="11608904" cy="659958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«Структура дисциплины»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«№ п/п»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нумеруются разделы / темы дисциплины, нумерация сквозная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промежуточная аттестация по дисциплине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на нее выделяются часы;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«Объем дисциплины, час»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заполняется в соответствии с учебным планом. В итоговой строке указываются часы подгружаемые из учебного плана и вносимые преподавателем, при возникновении ошибки колонки окрашиваются в красный цвет.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«Форма текущего контроля»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формы текущего контроля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виду и количеству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соответствовать указанным во вкладке «Фонд оценочных средств».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2469559"/>
            <a:ext cx="11608904" cy="39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85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52" y="384313"/>
            <a:ext cx="11608905" cy="6255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«Содержание дисциплины»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Нумерация, наименование разделов / тем, наличие практических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лабораторных занятий, самостоятельной работы должно соответствовать указанным во вкладке «Содержание дисциплины»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разделов /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 должно соответствовать указанным в разделе «Компетенции»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1" y="2068258"/>
            <a:ext cx="11608905" cy="457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97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531" y="145774"/>
            <a:ext cx="11794434" cy="657307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«Фонд оценочных средств»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оценочных средств включает в себя следующие разделы: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Результаты освоения учебной дисциплины, подлежащие проверке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разделе перечисляются знания, умения и практический опыт формируемые дисциплиной. Перечисляемые результаты обучения должны иметь код (знания «З», умения «У», практический опыт «ПО») и номер (1, 2, 3 …..).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Перечень результатов обучения должен соответствовать результатам перечисленным в разделе «Компетенции».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Оценка освоения дисциплины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Используемые для текущего контроля и промежуточной аттестации оценки и критерии их выставления.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приводит оценки и критерии их выставления для всех используемых форм текущего контроля и промежуточной аттестации.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1" y="3518651"/>
            <a:ext cx="11794434" cy="32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9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23" y="530087"/>
            <a:ext cx="5565912" cy="622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Типовые задания для оценки освоения разделов / тем учебной дисциплины (модуля)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«Код и наименование раздела / темы»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должны соответствовать указанным во вкладках «Компетенции», «Структура дисциплины» и «Содержание дисциплины»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«Проверяемые результаты обучения»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должны соответствовать распределенным по темам в разделе «Компетенции» знаниям, умениям и практическому опыту.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«Формируемые компетенции»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распределению компетенций по темам во вкладке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«Компетенции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«Форма текущего контроля с приведением текста задания»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контроля должна соответствовать указанной в «Структуре дисциплины», а текст задания формируется в соответствии с содержанием учебного материала приведенного в соответствующем (ей) разделе / теме  вкладки «Содержание дисциплины»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35" y="530086"/>
            <a:ext cx="6347793" cy="584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9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52" y="596349"/>
            <a:ext cx="11092070" cy="307450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 Промежуточная аттестация дисциплины (модуля)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Проверяемые результаты обучения»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должны соответствовать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формируемым в процессе изучения дисциплины (модуля)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знаниям, умениям и практическому опыту.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«Формируемые компетенции»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должны соответствовать формируемым в процессе изучения дисциплины (модуля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компетенциям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«Форма текущего контроля с приведением текста задания»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контроля должна соответствовать указанной в «Структуре дисциплины», а текст задания формируется в соответствии с содержанием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44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9" y="132522"/>
            <a:ext cx="9448800" cy="543339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КАС </a:t>
            </a:r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учетной записью сотрудника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313" y="795132"/>
            <a:ext cx="11065565" cy="649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Набить в поисковой строке адрес: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http://kas.ranepa.ru/kas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нажать  «найти»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3" y="1444488"/>
            <a:ext cx="11436627" cy="2213111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18053" y="4175184"/>
            <a:ext cx="4651514" cy="14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Зайти на сайт «Работа в КАС» и перейти по указанной ссылке: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551" y="1465142"/>
            <a:ext cx="7089911" cy="5221355"/>
          </a:xfrm>
          <a:prstGeom prst="rect">
            <a:avLst/>
          </a:prstGeom>
          <a:ln>
            <a:solidFill>
              <a:srgbClr val="C00000"/>
            </a:solidFill>
            <a:prstDash val="solid"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Рукописный ввод 8"/>
              <p14:cNvContentPartPr/>
              <p14:nvPr/>
            </p14:nvContentPartPr>
            <p14:xfrm>
              <a:off x="6940392" y="4739658"/>
              <a:ext cx="1336320" cy="586800"/>
            </p14:xfrm>
          </p:contentPart>
        </mc:Choice>
        <mc:Fallback xmlns="">
          <p:pic>
            <p:nvPicPr>
              <p:cNvPr id="9" name="Рукописный ввод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33192" y="4725258"/>
                <a:ext cx="1350720" cy="61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Рукописный ввод 9"/>
              <p14:cNvContentPartPr/>
              <p14:nvPr/>
            </p14:nvContentPartPr>
            <p14:xfrm>
              <a:off x="2570712" y="5037738"/>
              <a:ext cx="360" cy="360"/>
            </p14:xfrm>
          </p:contentPart>
        </mc:Choice>
        <mc:Fallback xmlns="">
          <p:pic>
            <p:nvPicPr>
              <p:cNvPr id="10" name="Рукописный ввод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63512" y="5023698"/>
                <a:ext cx="14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5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304" y="388190"/>
            <a:ext cx="11624907" cy="6193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Авторизация в КАС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введения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воего академического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логина и пароля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После загрузки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откроется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7" y="172278"/>
            <a:ext cx="8378124" cy="27697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8" y="3082771"/>
            <a:ext cx="8378124" cy="35963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Рукописный ввод 6"/>
              <p14:cNvContentPartPr/>
              <p14:nvPr/>
            </p14:nvContentPartPr>
            <p14:xfrm>
              <a:off x="3444798" y="6104770"/>
              <a:ext cx="1965240" cy="669600"/>
            </p14:xfrm>
          </p:contentPart>
        </mc:Choice>
        <mc:Fallback xmlns="">
          <p:pic>
            <p:nvPicPr>
              <p:cNvPr id="7" name="Рукописный ввод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37598" y="6090730"/>
                <a:ext cx="1979640" cy="69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3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1620" y="278295"/>
            <a:ext cx="3228760" cy="834887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КАС</a:t>
            </a:r>
            <a:endParaRPr lang="ru-RU" sz="2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51" y="901148"/>
            <a:ext cx="11648661" cy="5486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входа в модуль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нажать на его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зайти в разделе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ссылке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«Рабочая программа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Преподавателям будет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только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«Обеспеченность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чебных программ»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модуле для преподавателей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раздел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«справочники»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23" y="993913"/>
            <a:ext cx="7964555" cy="539363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Рукописный ввод 5"/>
              <p14:cNvContentPartPr/>
              <p14:nvPr/>
            </p14:nvContentPartPr>
            <p14:xfrm>
              <a:off x="3790038" y="1470850"/>
              <a:ext cx="1248480" cy="3671280"/>
            </p14:xfrm>
          </p:contentPart>
        </mc:Choice>
        <mc:Fallback xmlns="">
          <p:pic>
            <p:nvPicPr>
              <p:cNvPr id="6" name="Рукописный ввод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0958" y="1451770"/>
                <a:ext cx="1286640" cy="37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Рукописный ввод 7"/>
              <p14:cNvContentPartPr/>
              <p14:nvPr/>
            </p14:nvContentPartPr>
            <p14:xfrm>
              <a:off x="4982718" y="4744330"/>
              <a:ext cx="172800" cy="411120"/>
            </p14:xfrm>
          </p:contentPart>
        </mc:Choice>
        <mc:Fallback xmlns="">
          <p:pic>
            <p:nvPicPr>
              <p:cNvPr id="8" name="Рукописный ввод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63638" y="4725250"/>
                <a:ext cx="21096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Рукописный ввод 9"/>
              <p14:cNvContentPartPr/>
              <p14:nvPr/>
            </p14:nvContentPartPr>
            <p14:xfrm>
              <a:off x="3850158" y="5181730"/>
              <a:ext cx="1609920" cy="1020960"/>
            </p14:xfrm>
          </p:contentPart>
        </mc:Choice>
        <mc:Fallback xmlns="">
          <p:pic>
            <p:nvPicPr>
              <p:cNvPr id="10" name="Рукописный ввод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1078" y="5162650"/>
                <a:ext cx="1648080" cy="10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Рукописный ввод 11"/>
              <p14:cNvContentPartPr/>
              <p14:nvPr/>
            </p14:nvContentPartPr>
            <p14:xfrm>
              <a:off x="3313038" y="2464810"/>
              <a:ext cx="5049360" cy="384840"/>
            </p14:xfrm>
          </p:contentPart>
        </mc:Choice>
        <mc:Fallback xmlns="">
          <p:pic>
            <p:nvPicPr>
              <p:cNvPr id="12" name="Рукописный ввод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93958" y="2445730"/>
                <a:ext cx="5087520" cy="42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Рукописный ввод 15"/>
              <p14:cNvContentPartPr/>
              <p14:nvPr/>
            </p14:nvContentPartPr>
            <p14:xfrm>
              <a:off x="7644558" y="2044330"/>
              <a:ext cx="2190240" cy="627120"/>
            </p14:xfrm>
          </p:contentPart>
        </mc:Choice>
        <mc:Fallback xmlns="">
          <p:pic>
            <p:nvPicPr>
              <p:cNvPr id="16" name="Рукописный ввод 1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25478" y="2025250"/>
                <a:ext cx="2228400" cy="66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47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1605" y="251791"/>
            <a:ext cx="11605108" cy="2743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загрузки программы открывается страница «Рабочая программа дисциплины»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Преподавателю доступна только формируемая им рабочая программа 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управления данными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в руководстве Пользователя модулем «Обеспеченность образовательных программ»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5" y="3140765"/>
            <a:ext cx="11605108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6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151" y="169563"/>
            <a:ext cx="5905698" cy="58581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программы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8" y="1073427"/>
            <a:ext cx="11502886" cy="2133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9" y="4114800"/>
            <a:ext cx="11648658" cy="25838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4558" y="662610"/>
            <a:ext cx="6480311" cy="410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кнопку «Создать» в верху страницы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4558" y="3379306"/>
            <a:ext cx="11502885" cy="563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форма создаваемой программы. Далее последовательно заполняем вкладки программы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Рукописный ввод 7"/>
              <p14:cNvContentPartPr/>
              <p14:nvPr/>
            </p14:nvContentPartPr>
            <p14:xfrm>
              <a:off x="1862598" y="1279690"/>
              <a:ext cx="881280" cy="761400"/>
            </p14:xfrm>
          </p:contentPart>
        </mc:Choice>
        <mc:Fallback xmlns="">
          <p:pic>
            <p:nvPicPr>
              <p:cNvPr id="8" name="Рукописный ввод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5398" y="1265290"/>
                <a:ext cx="895680" cy="79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3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791" y="249075"/>
            <a:ext cx="11714922" cy="47979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разделов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10" y="728870"/>
            <a:ext cx="11502886" cy="2716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«Разработчики»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(выбираем из выпадающего списка)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многоуровневого профессионального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(выбираем из выпадающего списка)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(год разработки и утверждения рабочей программы)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наименование образовательной программы в состав которой входит дисциплина (модуль)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ФИО разработчика рабочей программы (можно выбрать из списка)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3445565"/>
            <a:ext cx="11608903" cy="31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9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371062"/>
            <a:ext cx="11648661" cy="536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«Утверждение»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Вносится информация кем и когда утверждена рабочая программа: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КМПО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 ФИО руководителя_ дата утверждения в формате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дд.мм.гггг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КМПО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 ФИО руководителя_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дата утверждения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дд.мм.гггг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ПЦК _ ФИО председателя ПЦК_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утверждения в формате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дд.мм.гггг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9" y="2512164"/>
            <a:ext cx="11383617" cy="375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7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061" y="331304"/>
            <a:ext cx="11529391" cy="540872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«Преподаватели читающие дисциплину»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Вносится ФИО преподавателя (ей) читающего (их) дисциплину (модуль):</a:t>
            </a:r>
          </a:p>
          <a:p>
            <a:pPr>
              <a:buClrTx/>
              <a:buFont typeface="Corbel" panose="020B0503020204020204" pitchFamily="34" charset="0"/>
              <a:buChar char="–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специальности дисциплину читает один преподаватель;</a:t>
            </a:r>
          </a:p>
          <a:p>
            <a:pPr>
              <a:buClrTx/>
              <a:buFont typeface="Corbel" panose="020B0503020204020204" pitchFamily="34" charset="0"/>
              <a:buChar char="–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специальности дисциплину читают несколько преподавателей (часы не вносятся);</a:t>
            </a:r>
          </a:p>
          <a:p>
            <a:pPr>
              <a:buClrTx/>
              <a:buFont typeface="Corbel" panose="020B0503020204020204" pitchFamily="34" charset="0"/>
              <a:buChar char="–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есколько преподавателей читают дисциплину по разделам.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1" y="2849217"/>
            <a:ext cx="11529392" cy="361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916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844</TotalTime>
  <Words>1058</Words>
  <Application>Microsoft Office PowerPoint</Application>
  <PresentationFormat>Широкоэкранный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Gill Sans MT</vt:lpstr>
      <vt:lpstr>Times New Roman</vt:lpstr>
      <vt:lpstr>Parcel</vt:lpstr>
      <vt:lpstr>Презентация PowerPoint</vt:lpstr>
      <vt:lpstr>Авторизация в КАС под учетной записью сотрудника</vt:lpstr>
      <vt:lpstr>Презентация PowerPoint</vt:lpstr>
      <vt:lpstr>Работа в КАС</vt:lpstr>
      <vt:lpstr>Презентация PowerPoint</vt:lpstr>
      <vt:lpstr>Создание рабочей программы</vt:lpstr>
      <vt:lpstr>Заполнение разделов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Трифонова Марина Михайловна</dc:creator>
  <cp:lastModifiedBy>Трифонова Марина Михайловна</cp:lastModifiedBy>
  <cp:revision>56</cp:revision>
  <dcterms:created xsi:type="dcterms:W3CDTF">2021-01-21T08:42:24Z</dcterms:created>
  <dcterms:modified xsi:type="dcterms:W3CDTF">2021-02-01T12:38:23Z</dcterms:modified>
</cp:coreProperties>
</file>